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77" r:id="rId9"/>
    <p:sldId id="262" r:id="rId10"/>
    <p:sldId id="263" r:id="rId11"/>
    <p:sldId id="269" r:id="rId12"/>
    <p:sldId id="264" r:id="rId13"/>
    <p:sldId id="265" r:id="rId14"/>
    <p:sldId id="266" r:id="rId15"/>
    <p:sldId id="267" r:id="rId16"/>
    <p:sldId id="268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  <a:alpha val="2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 dir="d"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7800" y="3962400"/>
            <a:ext cx="6400800" cy="17526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http://glubshkola1.ucoz.ru/_si/0/823056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Глубокинская</a:t>
            </a:r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казачья </a:t>
            </a:r>
            <a:r>
              <a:rPr lang="ru-RU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сош</a:t>
            </a:r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№1</a:t>
            </a:r>
            <a:endParaRPr lang="ru-RU" sz="36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1371600"/>
            <a:ext cx="91734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«молодежная команда губернатора»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2286000"/>
            <a:ext cx="4149528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F:\собрание\Молодежная команда губернатора 2015\qt2wiy2Q2v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895600"/>
            <a:ext cx="4197350" cy="3567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4800" y="1371600"/>
            <a:ext cx="85513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Ты предприниматель: бизнес на селе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hp-pc\Desktop\волонтер\1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514600"/>
            <a:ext cx="3962400" cy="32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 descr="C:\Users\hp-pc\Desktop\волонтер\3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743200"/>
            <a:ext cx="4167198" cy="3517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24000" y="1447800"/>
            <a:ext cx="65343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«как прекрасен этот мир!»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:\Новая папка (2)\DSC007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362200"/>
            <a:ext cx="3962400" cy="3427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F:\волонтеры\DSC00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819400"/>
            <a:ext cx="4240002" cy="34464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4800" y="1371600"/>
            <a:ext cx="65343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«как прекрасен этот мир!»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hp-pc\Downloads\04-12-2018_19-01-49\DSC01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09800"/>
            <a:ext cx="43434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699770" y="1981200"/>
            <a:ext cx="44442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«берегите природу!»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hp-pc\Downloads\04-12-2018_19-01-49\P1020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048000"/>
            <a:ext cx="3886200" cy="3181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" y="1371600"/>
            <a:ext cx="65816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«вместе на чистой земле»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57800" y="1981200"/>
            <a:ext cx="36497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«чистые берега»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hp-pc\Downloads\04-12-2018_19-01-49\P102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62200"/>
            <a:ext cx="4470400" cy="335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C:\Users\hp-pc\Downloads\04-12-2018_19-01-49\P1020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971800"/>
            <a:ext cx="3962400" cy="3143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" y="1371600"/>
            <a:ext cx="65816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«вместе на чистой земле»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57800" y="1981200"/>
            <a:ext cx="36497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«чистые берега»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hp-pc\Downloads\04-12-2018_19-01-49\P1020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362200"/>
            <a:ext cx="4114800" cy="335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C:\Users\hp-pc\Downloads\04-12-2018_19-01-49\P1020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048000"/>
            <a:ext cx="4140200" cy="335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" y="1371600"/>
            <a:ext cx="65816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«вместе на чистой земле»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57800" y="1981200"/>
            <a:ext cx="39129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«вода и здоровье»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hp-pc\Desktop\волонтер\1-1-300x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62199"/>
            <a:ext cx="4343400" cy="33732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Users\hp-pc\Desktop\волонтер\3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124200"/>
            <a:ext cx="4180673" cy="3141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" y="1371600"/>
            <a:ext cx="68813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«героев надо знать в лицо!»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57800" y="1981200"/>
            <a:ext cx="34621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Урок мужества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hp-pc\Desktop\волонтер\Встреча-с-героем-Советского-Союз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90800"/>
            <a:ext cx="4495800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F:\мероприятие\DSC098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124200"/>
            <a:ext cx="3886200" cy="3089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" y="1371600"/>
            <a:ext cx="63896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«движение с уважением»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1455" y="1981200"/>
            <a:ext cx="50825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Совместно с отрядом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юид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667000"/>
            <a:ext cx="3962400" cy="35895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6" name="Picture 2" descr="C:\Users\hp-pc\Desktop\волонтер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00400"/>
            <a:ext cx="4348067" cy="3203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" y="1371600"/>
            <a:ext cx="88791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«памяти павших будем достойны!»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F:\волонтеры\акц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2362200"/>
            <a:ext cx="4267201" cy="3463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F:\волонтеры\акц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819400"/>
            <a:ext cx="4057650" cy="3625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" y="0"/>
            <a:ext cx="8610600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Волонтерское движение 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«шаг навстречу»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2000" y="1828800"/>
            <a:ext cx="2101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all" spc="5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  <a:cs typeface="Times New Roman"/>
              </a:rPr>
              <a:t>девиз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33600" y="2667000"/>
            <a:ext cx="57777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ТЕПЛО СЕРДЕЦ И ДОБРОТА</a:t>
            </a:r>
          </a:p>
          <a:p>
            <a:pPr algn="ctr"/>
            <a:r>
              <a:rPr lang="ru-RU" sz="24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ПОМОГУТ В ЖИЗНИ НАМ ВСЕГДА!</a:t>
            </a:r>
            <a:endParaRPr lang="ru-RU" sz="2400" b="1" cap="none" spc="50" dirty="0">
              <a:ln w="11430"/>
              <a:solidFill>
                <a:srgbClr val="FF0000"/>
              </a:solidFill>
            </a:endParaRPr>
          </a:p>
        </p:txBody>
      </p:sp>
      <p:pic>
        <p:nvPicPr>
          <p:cNvPr id="1026" name="Picture 2" descr="C:\Users\школа\Desktop\ehmbl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581400"/>
            <a:ext cx="4724400" cy="293236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886200" y="4953000"/>
            <a:ext cx="2334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Шаг навстречу</a:t>
            </a: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" y="1371600"/>
            <a:ext cx="88791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«памяти павших будем достойны!»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hp-pc\Desktop\волонтер\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2362200"/>
            <a:ext cx="4114801" cy="350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3" descr="C:\Users\hp-pc\Desktop\волонтер\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9883" y="2895600"/>
            <a:ext cx="4335517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95400" y="1371600"/>
            <a:ext cx="64783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«подарок от деда мороза»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hp-pc\Desktop\волонтер\1-1-300x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2362200"/>
            <a:ext cx="4191000" cy="3276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5" name="Picture 3" descr="C:\Users\hp-pc\Desktop\волонтер\2-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971800"/>
            <a:ext cx="4239341" cy="3286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p-pc\Desktop\волонтер\img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71600" y="1295400"/>
            <a:ext cx="37406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Урок знаний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Documents and Settings\Admin\Мои документы\внеклассные мероприятия\фото\SS8504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133600"/>
            <a:ext cx="4114800" cy="3371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Documents and Settings\Admin\Мои документы\внеклассные мероприятия\фото\SS85044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24400" y="3124200"/>
            <a:ext cx="4191000" cy="3447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32508" y="1981200"/>
            <a:ext cx="45114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«Сила истории»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308254" y="1905000"/>
            <a:ext cx="48357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«Помощь и забота»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F:\волонтеры\DSC006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286000"/>
            <a:ext cx="3429000" cy="426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3" descr="F:\волонтеры\DSC00666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736436"/>
            <a:ext cx="2976562" cy="3924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09600" y="1371600"/>
            <a:ext cx="68457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 людям с добрым сердцем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pic>
        <p:nvPicPr>
          <p:cNvPr id="7" name="Picture 9" descr="https://pp.userapi.com/c840320/v840320978/81021/xPFM4ZKGs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362200"/>
            <a:ext cx="3657600" cy="4050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https://pp.userapi.com/c846216/v846216562/4a981/R6Vb0ZUjCv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5528" y="2743200"/>
            <a:ext cx="4333672" cy="3586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09600" y="1371600"/>
            <a:ext cx="68457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 людям с добрым сердцем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08254" y="1905000"/>
            <a:ext cx="48357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«Помощь и забота»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24000" y="1371600"/>
            <a:ext cx="69124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«Быть здоровым я хочу!»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F:\фото спорт\DSC01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2420388"/>
            <a:ext cx="4114800" cy="3294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971800"/>
            <a:ext cx="4191000" cy="3251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24000" y="1371600"/>
            <a:ext cx="69124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«Быть здоровым я хочу!»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волонтеры\DSC01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09800"/>
            <a:ext cx="41910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F:\волонтеры\DSC015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124200"/>
            <a:ext cx="3981450" cy="289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5853" y="1371600"/>
            <a:ext cx="89181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«молодежь выбирает здоровье!»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F:\волонтеры\DSC_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362200"/>
            <a:ext cx="4293220" cy="32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3" descr="C:\Users\школа\Desktop\SAM_14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667000"/>
            <a:ext cx="3767137" cy="3721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-pc\Desktop\волонтер\2560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219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971056" y="1371600"/>
            <a:ext cx="45691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«я имею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право!»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2667000"/>
            <a:ext cx="3967310" cy="3727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362200"/>
            <a:ext cx="4468813" cy="32866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169</Words>
  <Application>Microsoft Office PowerPoint</Application>
  <PresentationFormat>Экран (4:3)</PresentationFormat>
  <Paragraphs>35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hp-pc</dc:creator>
  <cp:lastModifiedBy>школа</cp:lastModifiedBy>
  <cp:revision>27</cp:revision>
  <dcterms:created xsi:type="dcterms:W3CDTF">2018-12-04T16:00:26Z</dcterms:created>
  <dcterms:modified xsi:type="dcterms:W3CDTF">2018-12-05T06:17:43Z</dcterms:modified>
</cp:coreProperties>
</file>