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chemical_element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461046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1472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2019 год провозглашен Международным годом Периодической таблицы химических элементов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5832648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Периодическая таблица химических элементов - это не просто руководство или каталог всех известных атомов во Вселенной; это, по сути, окно во Вселенную, помогающее расширить понимание окружающего мира. В этом  году исполнилось 150 лет со дня создания этой таблицы российским ученым Дмитрием Ивановичем Менделеевым.</a:t>
            </a:r>
            <a:endParaRPr lang="ru-RU" dirty="0"/>
          </a:p>
        </p:txBody>
      </p:sp>
      <p:pic>
        <p:nvPicPr>
          <p:cNvPr id="2050" name="Picture 2" descr="D:\Documents and Settings\Admin\Мои документы\92c7f618fd576ca0ddc056f0d5fb3c08_RSZ_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209" y="0"/>
            <a:ext cx="249579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4427984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Празднование в 2019 году Международного года периодической таблицы химических элементов воздаст должное недавно совершенным передовым открытиям, а именно открытию в результате тесного международного научного сотрудничества четырех сверхтяжелых элементов периодической таблицы Менделеева с атомными номерами 113 (</a:t>
            </a:r>
            <a:r>
              <a:rPr lang="ru-RU" dirty="0" err="1" smtClean="0"/>
              <a:t>нихоний</a:t>
            </a:r>
            <a:r>
              <a:rPr lang="ru-RU" dirty="0" smtClean="0"/>
              <a:t>), 115 (</a:t>
            </a:r>
            <a:r>
              <a:rPr lang="ru-RU" dirty="0" err="1" smtClean="0"/>
              <a:t>московий</a:t>
            </a:r>
            <a:r>
              <a:rPr lang="ru-RU" dirty="0" smtClean="0"/>
              <a:t>), 117 (</a:t>
            </a:r>
            <a:r>
              <a:rPr lang="ru-RU" dirty="0" err="1" smtClean="0"/>
              <a:t>теннесин</a:t>
            </a:r>
            <a:r>
              <a:rPr lang="ru-RU" dirty="0" smtClean="0"/>
              <a:t>) и 118 (</a:t>
            </a:r>
            <a:r>
              <a:rPr lang="ru-RU" dirty="0" err="1" smtClean="0"/>
              <a:t>оганессон</a:t>
            </a:r>
            <a:r>
              <a:rPr lang="ru-RU" dirty="0" smtClean="0"/>
              <a:t>) и присвоению им названий.</a:t>
            </a:r>
            <a:endParaRPr lang="ru-RU" dirty="0"/>
          </a:p>
        </p:txBody>
      </p:sp>
      <p:pic>
        <p:nvPicPr>
          <p:cNvPr id="3074" name="Picture 2" descr="D:\Documents and Settings\Admin\Мои документы\JINR_synchrophasot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151" y="3789040"/>
            <a:ext cx="4435849" cy="306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25649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Синхрофазотрон — один из крупнейших ускорителей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«Что в имени тебе моем…»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Documents and Settings\Admin\Мои документы\858x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0284" y="1447800"/>
            <a:ext cx="704898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«Вопросы  для смекалистых из черного ящика».</a:t>
            </a:r>
            <a:endParaRPr lang="ru-RU" dirty="0"/>
          </a:p>
        </p:txBody>
      </p:sp>
      <p:pic>
        <p:nvPicPr>
          <p:cNvPr id="2050" name="Picture 2" descr="D:\Documents and Settings\Admin\Мои документы\matchbox cyclis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3552394" cy="2664296"/>
          </a:xfrm>
          <a:prstGeom prst="rect">
            <a:avLst/>
          </a:prstGeom>
          <a:noFill/>
        </p:spPr>
      </p:pic>
      <p:pic>
        <p:nvPicPr>
          <p:cNvPr id="2051" name="Picture 3" descr="D:\Documents and Settings\Admin\Мои документы\c99e18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442859" cy="2582144"/>
          </a:xfrm>
          <a:prstGeom prst="rect">
            <a:avLst/>
          </a:prstGeom>
          <a:noFill/>
        </p:spPr>
      </p:pic>
      <p:pic>
        <p:nvPicPr>
          <p:cNvPr id="2052" name="Picture 4" descr="D:\Documents and Settings\Admin\Мои документы\Self-Adhesive-Christmas-DIY-Cellophane-Party-Tre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6206"/>
            <a:ext cx="2851794" cy="2851794"/>
          </a:xfrm>
          <a:prstGeom prst="rect">
            <a:avLst/>
          </a:prstGeom>
          <a:noFill/>
        </p:spPr>
      </p:pic>
      <p:pic>
        <p:nvPicPr>
          <p:cNvPr id="2053" name="Picture 5" descr="D:\Documents and Settings\Admin\Мои документы\1425138552_823452011.jpg"/>
          <p:cNvPicPr>
            <a:picLocks noChangeAspect="1" noChangeArrowheads="1"/>
          </p:cNvPicPr>
          <p:nvPr/>
        </p:nvPicPr>
        <p:blipFill>
          <a:blip r:embed="rId5" cstate="print"/>
          <a:srcRect t="45663"/>
          <a:stretch>
            <a:fillRect/>
          </a:stretch>
        </p:blipFill>
        <p:spPr bwMode="auto">
          <a:xfrm>
            <a:off x="6084168" y="4221088"/>
            <a:ext cx="2915816" cy="243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«Знатоки истории».</a:t>
            </a:r>
            <a:endParaRPr lang="ru-RU" dirty="0"/>
          </a:p>
        </p:txBody>
      </p:sp>
      <p:pic>
        <p:nvPicPr>
          <p:cNvPr id="3074" name="Picture 2" descr="D:\Documents and Settings\Admin\Мои документы\___20140420_1488641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528392" cy="4821330"/>
          </a:xfrm>
          <a:prstGeom prst="rect">
            <a:avLst/>
          </a:prstGeom>
          <a:noFill/>
        </p:spPr>
      </p:pic>
      <p:pic>
        <p:nvPicPr>
          <p:cNvPr id="3075" name="Picture 3" descr="D:\Documents and Settings\Admin\Мои документы\2903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404924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/>
              <a:t> </a:t>
            </a:r>
            <a:r>
              <a:rPr lang="ru-RU" b="1" dirty="0" err="1" smtClean="0"/>
              <a:t>Заморочки</a:t>
            </a:r>
            <a:r>
              <a:rPr lang="ru-RU" b="1" dirty="0" smtClean="0"/>
              <a:t> из таблицы</a:t>
            </a:r>
            <a:endParaRPr lang="ru-RU" dirty="0"/>
          </a:p>
        </p:txBody>
      </p:sp>
      <p:pic>
        <p:nvPicPr>
          <p:cNvPr id="4098" name="Picture 2" descr="D:\Documents and Settings\Admin\Мои документы\stickman_question_mark_thinking_p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2094" y="1584851"/>
            <a:ext cx="3965362" cy="452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«Все о воде». </a:t>
            </a:r>
            <a:endParaRPr lang="ru-RU" dirty="0"/>
          </a:p>
        </p:txBody>
      </p:sp>
      <p:pic>
        <p:nvPicPr>
          <p:cNvPr id="1026" name="Picture 2" descr="D:\Documents and Settings\Admin\Мои документы\529287757171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Подведем итоги </a:t>
            </a:r>
            <a:endParaRPr lang="ru-RU" b="1" dirty="0"/>
          </a:p>
        </p:txBody>
      </p:sp>
      <p:pic>
        <p:nvPicPr>
          <p:cNvPr id="2050" name="Picture 2" descr="D:\Documents and Settings\Admin\Мои документы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960440" cy="579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137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   2019 год провозглашен Международным годом Периодической таблицы химических элементов</vt:lpstr>
      <vt:lpstr>Слайд 2</vt:lpstr>
      <vt:lpstr>Слайд 3</vt:lpstr>
      <vt:lpstr>«Что в имени тебе моем…» </vt:lpstr>
      <vt:lpstr>«Вопросы  для смекалистых из черного ящика».</vt:lpstr>
      <vt:lpstr>«Знатоки истории».</vt:lpstr>
      <vt:lpstr>« Заморочки из таблицы</vt:lpstr>
      <vt:lpstr>«Все о воде». </vt:lpstr>
      <vt:lpstr>Подведем итоги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2019 год провозглашен Международным годом Периодической таблицы химических элементов </dc:title>
  <cp:lastModifiedBy>Admin</cp:lastModifiedBy>
  <cp:revision>16</cp:revision>
  <dcterms:modified xsi:type="dcterms:W3CDTF">2019-04-17T17:25:35Z</dcterms:modified>
</cp:coreProperties>
</file>