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BBBE-FAD8-42C4-8A7A-AE6F7C97107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9F0B5D-FED5-4101-A362-87A98274F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BBBE-FAD8-42C4-8A7A-AE6F7C97107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0B5D-FED5-4101-A362-87A98274F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BBBE-FAD8-42C4-8A7A-AE6F7C97107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0B5D-FED5-4101-A362-87A98274F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BBBE-FAD8-42C4-8A7A-AE6F7C97107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9F0B5D-FED5-4101-A362-87A98274F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BBBE-FAD8-42C4-8A7A-AE6F7C97107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0B5D-FED5-4101-A362-87A98274FC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BBBE-FAD8-42C4-8A7A-AE6F7C97107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0B5D-FED5-4101-A362-87A98274F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BBBE-FAD8-42C4-8A7A-AE6F7C97107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A9F0B5D-FED5-4101-A362-87A98274FC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BBBE-FAD8-42C4-8A7A-AE6F7C97107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0B5D-FED5-4101-A362-87A98274F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BBBE-FAD8-42C4-8A7A-AE6F7C97107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0B5D-FED5-4101-A362-87A98274F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BBBE-FAD8-42C4-8A7A-AE6F7C97107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0B5D-FED5-4101-A362-87A98274F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BBBE-FAD8-42C4-8A7A-AE6F7C97107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0B5D-FED5-4101-A362-87A98274FC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1DBBBE-FAD8-42C4-8A7A-AE6F7C97107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9F0B5D-FED5-4101-A362-87A98274FC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User\Desktop\muzyka_bez_slov_ocen_krasivaa_melodia_(mp3pirat.ru)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tvli5f7kewpcvhnfpwam-2ob9slhg8ae_ddrqsenrkulp4cfn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5013176"/>
            <a:ext cx="5867400" cy="522288"/>
          </a:xfrm>
        </p:spPr>
        <p:txBody>
          <a:bodyPr>
            <a:noAutofit/>
          </a:bodyPr>
          <a:lstStyle/>
          <a:p>
            <a:r>
              <a:rPr lang="ru-RU" sz="4800" dirty="0" smtClean="0"/>
              <a:t>Если вы — папа "особого" ребенка</a:t>
            </a:r>
            <a:endParaRPr lang="ru-RU" sz="4800" dirty="0"/>
          </a:p>
        </p:txBody>
      </p:sp>
      <p:pic>
        <p:nvPicPr>
          <p:cNvPr id="6" name="muzyka_bez_slov_ocen_krasivaa_melodia_(mp3pira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96752"/>
            <a:ext cx="3008313" cy="4213448"/>
          </a:xfrm>
        </p:spPr>
        <p:txBody>
          <a:bodyPr/>
          <a:lstStyle/>
          <a:p>
            <a:r>
              <a:rPr lang="ru-RU" sz="1800" dirty="0" smtClean="0"/>
              <a:t>Помните: вы необходимы семье. Без вас жизнь ребенка (детей) и жены значительно осложнится, а многие виды лечения и реабилитации больного крохи могут оказаться и вовсе недоступными. Не бросайте своих близких в беде — сейчас вы нужны им как никогда!</a:t>
            </a:r>
          </a:p>
          <a:p>
            <a:endParaRPr lang="ru-RU" dirty="0"/>
          </a:p>
        </p:txBody>
      </p:sp>
      <p:pic>
        <p:nvPicPr>
          <p:cNvPr id="5" name="Содержимое 4" descr="fbc556036b77bbdc0e57641f596b886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44925" y="609600"/>
            <a:ext cx="4800600" cy="4800600"/>
          </a:xfrm>
        </p:spPr>
      </p:pic>
    </p:spTree>
  </p:cSld>
  <p:clrMapOvr>
    <a:masterClrMapping/>
  </p:clrMapOvr>
  <p:transition advClick="0" advTm="2029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268760"/>
            <a:ext cx="3008313" cy="4141440"/>
          </a:xfrm>
        </p:spPr>
        <p:txBody>
          <a:bodyPr/>
          <a:lstStyle/>
          <a:p>
            <a:r>
              <a:rPr lang="ru-RU" sz="1800" dirty="0" smtClean="0"/>
              <a:t>Говорите с женой о своих чувствах. Не бойтесь рассказать ей о горе, страхе или чувстве вины, которые терзают вас. Станет легче, а разделенные переживания помогут вам с супругой почувствовать себя "одной командой".</a:t>
            </a:r>
          </a:p>
          <a:p>
            <a:endParaRPr lang="ru-RU" dirty="0"/>
          </a:p>
        </p:txBody>
      </p:sp>
      <p:pic>
        <p:nvPicPr>
          <p:cNvPr id="5" name="Содержимое 4" descr="shutterstock_1735235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28893"/>
            <a:ext cx="5340350" cy="3562013"/>
          </a:xfrm>
        </p:spPr>
      </p:pic>
    </p:spTree>
  </p:cSld>
  <p:clrMapOvr>
    <a:masterClrMapping/>
  </p:clrMapOvr>
  <p:transition advTm="1840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628800"/>
            <a:ext cx="3008313" cy="37814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Принимайте участие в уходе за ребенком, в его воспитании, в решении повседневных проблем. Возможно, поначалу вы будете чувствовать себя неловким и неумелым рядом с женой — это пройдет.</a:t>
            </a:r>
            <a:endParaRPr lang="ru-RU" sz="1800" dirty="0"/>
          </a:p>
        </p:txBody>
      </p:sp>
      <p:pic>
        <p:nvPicPr>
          <p:cNvPr id="5" name="Содержимое 4" descr="51c7fdecd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17699"/>
            <a:ext cx="5340350" cy="3984402"/>
          </a:xfrm>
        </p:spPr>
      </p:pic>
    </p:spTree>
  </p:cSld>
  <p:clrMapOvr>
    <a:masterClrMapping/>
  </p:clrMapOvr>
  <p:transition advTm="1659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24744"/>
            <a:ext cx="3008313" cy="4285456"/>
          </a:xfrm>
        </p:spPr>
        <p:txBody>
          <a:bodyPr/>
          <a:lstStyle/>
          <a:p>
            <a:r>
              <a:rPr lang="ru-RU" sz="1800" dirty="0" smtClean="0"/>
              <a:t>Участвуйте в решении бытовых и организационных проблем, чтобы у супруги было время отдохнуть и восстановить силы. В конечном счете, это поможет и вам: доведенная до измождения переживаниями и трудностями женщина вряд ли сможет уделять время и внимание мужу.</a:t>
            </a:r>
          </a:p>
          <a:p>
            <a:endParaRPr lang="ru-RU" dirty="0"/>
          </a:p>
        </p:txBody>
      </p:sp>
      <p:pic>
        <p:nvPicPr>
          <p:cNvPr id="5" name="Содержимое 4" descr="1d6edb573cc9a06a7b2d3275d92c476d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77869" y="1363980"/>
            <a:ext cx="4934712" cy="3291840"/>
          </a:xfrm>
        </p:spPr>
      </p:pic>
    </p:spTree>
  </p:cSld>
  <p:clrMapOvr>
    <a:masterClrMapping/>
  </p:clrMapOvr>
  <p:transition advTm="2260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24744"/>
            <a:ext cx="3008313" cy="4285456"/>
          </a:xfrm>
        </p:spPr>
        <p:txBody>
          <a:bodyPr/>
          <a:lstStyle/>
          <a:p>
            <a:r>
              <a:rPr lang="ru-RU" sz="1800" dirty="0" smtClean="0"/>
              <a:t>Не забывайте о том, что вы — муж и жена, а не только родители "особого" малыша. Вы по-прежнему любящие друг друга люди — и напоминать об этом супруге придется вам, поскольку у матерей есть склонность полностью погружаться в проблемы ребенка.</a:t>
            </a:r>
          </a:p>
          <a:p>
            <a:endParaRPr lang="ru-RU" dirty="0"/>
          </a:p>
        </p:txBody>
      </p:sp>
      <p:pic>
        <p:nvPicPr>
          <p:cNvPr id="5" name="Содержимое 4" descr="white-photograph-green-shoulder-flower-plant-smile-dress-photography-ceremony-gesture-t-shirt-romance-wedding-floral-design-neck-photo-shoot-happy-love-garden-holding-hands-marriage-formal-wear-floristry-15615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29783"/>
            <a:ext cx="5340350" cy="3560233"/>
          </a:xfrm>
        </p:spPr>
      </p:pic>
    </p:spTree>
  </p:cSld>
  <p:clrMapOvr>
    <a:masterClrMapping/>
  </p:clrMapOvr>
  <p:transition advTm="2107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836712"/>
            <a:ext cx="3008313" cy="45734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Поддерживайте связь с теми, кто знает, каково вам приходится. При многих организациях, оказывающих помощь детям с особенностями развития, есть родительские клубы — туда ходят не только матери, но и отцы. Общение с другими папами "особых" малышей даст вам возможность разделить свои чувства с людьми, которые вас, наверняка,  поймут.</a:t>
            </a:r>
            <a:endParaRPr lang="ru-RU" sz="1800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9225" y="1833562"/>
            <a:ext cx="4572000" cy="2352675"/>
          </a:xfrm>
        </p:spPr>
      </p:pic>
    </p:spTree>
  </p:cSld>
  <p:clrMapOvr>
    <a:masterClrMapping/>
  </p:clrMapOvr>
  <p:transition advTm="2773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 advTm="9032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</TotalTime>
  <Words>33</Words>
  <Application>Microsoft Office PowerPoint</Application>
  <PresentationFormat>Экран (4:3)</PresentationFormat>
  <Paragraphs>7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Если вы — папа "особого" ребенка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вы — папа "особого" ребенка</dc:title>
  <dc:creator>User</dc:creator>
  <cp:lastModifiedBy>777</cp:lastModifiedBy>
  <cp:revision>6</cp:revision>
  <dcterms:created xsi:type="dcterms:W3CDTF">2021-11-22T16:56:59Z</dcterms:created>
  <dcterms:modified xsi:type="dcterms:W3CDTF">2023-03-28T19:04:38Z</dcterms:modified>
</cp:coreProperties>
</file>